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3225D-560F-943D-91DB-ECBBC8A74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BF3CDE-D852-1DF2-AD90-07549BAC6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DA4DB-E9D1-8C2C-8E17-0051168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DB0B-0C21-4F0D-B09F-FFAD8E983C93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C085C6-F775-99AC-4370-CD231707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99BFDB-40D9-8EA7-5732-D6F1BE81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B13-EE89-4ADD-94F9-738D214C0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75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A3C4C-A993-63DF-7CB0-365A76A9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4C6164-B15D-1B6C-1182-9EAAA6F76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C1BA9-6665-AD14-C4D1-1007C0F8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DB0B-0C21-4F0D-B09F-FFAD8E983C93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4F132F-CC82-A6C4-A256-1E97E702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D639D5-3AB4-448C-D048-EDF55EF6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B13-EE89-4ADD-94F9-738D214C0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42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FB3056-4FE3-20A7-14F9-E86E4B9EB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9FD7FF-DC53-16B2-D408-9A810E931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CDF88C-EE3D-081D-8CE1-FB2244EC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DB0B-0C21-4F0D-B09F-FFAD8E983C93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20C67F-2AD6-5C89-30A6-1A745E26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B01DBB-01A6-E3F4-6A22-ABCB0D69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B13-EE89-4ADD-94F9-738D214C0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16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50BBE-524B-2650-E2EA-0A51B1B2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C7AD66-24E2-5C5C-9A2B-659FABAE9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59BA03-E5EA-31E3-977F-8880C55B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DB0B-0C21-4F0D-B09F-FFAD8E983C93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EEA6F8-EA15-4529-51A5-3BDEE5DC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BA1FA9-B9A4-36C6-FDA2-4CC7244D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B13-EE89-4ADD-94F9-738D214C0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69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75662-233D-A4E4-36D8-E52FAC79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BAF949-DC01-9038-E05E-AF25B25EE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B239D3-8AAE-099D-9D4B-D7F59119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DB0B-0C21-4F0D-B09F-FFAD8E983C93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6B3F8E-3EF2-7B2F-4342-4E524026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5C469C-56AC-017C-5567-26DF73DE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B13-EE89-4ADD-94F9-738D214C0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D31A5-6AE6-A00E-3940-D097B330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CC548C-5A26-81E2-E33D-F491D9BB8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003DB0-7E1E-2AA3-47D4-52960B4FD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976B7E-2C91-0C59-3439-591535AA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DB0B-0C21-4F0D-B09F-FFAD8E983C93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9DF8DF-3C67-E922-B299-A6D5C295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A471A6-8D05-A4EA-C3BD-9A894416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B13-EE89-4ADD-94F9-738D214C0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89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82961-230B-368E-32FA-98B3F0E3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2B1D25-901A-2D7F-0670-4F2319E11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9C3DA6-E59B-D8E9-14F3-CCF43FE46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779A3D-1C83-96A4-5F52-41DC13CE8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7B7DE7-23A1-2DD6-AB19-17B6A11C6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6FAD5F-9D3A-7D45-B649-DA48E2BE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DB0B-0C21-4F0D-B09F-FFAD8E983C93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2FD493-97DD-389D-7C59-8DFFF1CD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2ACCC9-983C-9444-13E7-5C0766F5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B13-EE89-4ADD-94F9-738D214C0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41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D7499-AD22-7472-0B2D-74B6DC86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8CC729-5401-5992-39BE-45DBE92E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DB0B-0C21-4F0D-B09F-FFAD8E983C93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97A625-3463-EDE3-27C2-70B0C76E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60FB0E-3CCB-3AE1-0F0D-97A259D6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B13-EE89-4ADD-94F9-738D214C0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7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52C91B-C1EC-E809-6D71-0872CFE9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DB0B-0C21-4F0D-B09F-FFAD8E983C93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34B113-31F1-1FEC-905B-6DA3AA93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F34C69-6E5D-8E5A-194C-59F2BE2D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B13-EE89-4ADD-94F9-738D214C0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58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9FA59-A78E-30A5-82C1-33C38630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B91236-1E88-10D0-E06E-6BDF3DA55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4B546C-022C-F0EE-CF4A-51A2BA129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D7CC3E-6284-4515-67BF-5212D0B6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DB0B-0C21-4F0D-B09F-FFAD8E983C93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F50840-690A-60EF-F4AC-C25EC016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EAE0A3-7C04-5ABF-A89A-D9F03692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B13-EE89-4ADD-94F9-738D214C0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2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54C87-CC8C-4800-48A2-FA45189C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057E1D-EF08-3C2E-3FEF-EC5A0175A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B16890-B3CB-42E8-BD10-2F4915F73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861989-2FBA-111C-49A0-58FEDA2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DB0B-0C21-4F0D-B09F-FFAD8E983C93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B31372-91B3-F000-7DBA-984D37BB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8EFC33-1238-A9E2-D48F-1FC4B6AD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B13-EE89-4ADD-94F9-738D214C0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51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9A43FA1-BC47-8986-AE94-3895629C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E1007A-73DB-AAE0-FFF2-8786BD930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7C711B-3B8F-53F8-08D0-475668122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6DB0B-0C21-4F0D-B09F-FFAD8E983C93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ECFFF-91D6-C017-1719-5CB40249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6A813B-AA14-86C6-4B75-C6868C1AB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F6AB13-EE89-4ADD-94F9-738D214C0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74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able, plante, intérieur&#10;&#10;Le contenu généré par l’IA peut être incorrect.">
            <a:extLst>
              <a:ext uri="{FF2B5EF4-FFF2-40B4-BE49-F238E27FC236}">
                <a16:creationId xmlns:a16="http://schemas.microsoft.com/office/drawing/2014/main" id="{DC6CA712-889B-EED2-8FB4-D199C903B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2979505" cy="2979505"/>
          </a:xfrm>
          <a:prstGeom prst="rect">
            <a:avLst/>
          </a:prstGeom>
        </p:spPr>
      </p:pic>
      <p:pic>
        <p:nvPicPr>
          <p:cNvPr id="9" name="Image 8" descr="Une image contenant fourmi, insecte, roue, vermine&#10;&#10;Le contenu généré par l’IA peut être incorrect.">
            <a:extLst>
              <a:ext uri="{FF2B5EF4-FFF2-40B4-BE49-F238E27FC236}">
                <a16:creationId xmlns:a16="http://schemas.microsoft.com/office/drawing/2014/main" id="{C442C8B9-13DA-AB48-4D4B-609D12B79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493" y="0"/>
            <a:ext cx="2979506" cy="2979506"/>
          </a:xfrm>
          <a:prstGeom prst="rect">
            <a:avLst/>
          </a:prstGeom>
        </p:spPr>
      </p:pic>
      <p:pic>
        <p:nvPicPr>
          <p:cNvPr id="11" name="Image 10" descr="Une image contenant roue, pneu, vélo, jouet&#10;&#10;Le contenu généré par l’IA peut être incorrect.">
            <a:extLst>
              <a:ext uri="{FF2B5EF4-FFF2-40B4-BE49-F238E27FC236}">
                <a16:creationId xmlns:a16="http://schemas.microsoft.com/office/drawing/2014/main" id="{11DB9404-A19A-15B2-69CD-301EAA17A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316"/>
            <a:ext cx="2979506" cy="2979506"/>
          </a:xfrm>
          <a:prstGeom prst="rect">
            <a:avLst/>
          </a:prstGeom>
        </p:spPr>
      </p:pic>
      <p:pic>
        <p:nvPicPr>
          <p:cNvPr id="13" name="Image 12" descr="Une image contenant intérieur, chaise&#10;&#10;Le contenu généré par l’IA peut être incorrect.">
            <a:extLst>
              <a:ext uri="{FF2B5EF4-FFF2-40B4-BE49-F238E27FC236}">
                <a16:creationId xmlns:a16="http://schemas.microsoft.com/office/drawing/2014/main" id="{157B89D3-1F59-544B-B90C-F07361D4E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-1"/>
            <a:ext cx="2979505" cy="2979505"/>
          </a:xfrm>
          <a:prstGeom prst="rect">
            <a:avLst/>
          </a:prstGeom>
        </p:spPr>
      </p:pic>
      <p:pic>
        <p:nvPicPr>
          <p:cNvPr id="15" name="Image 14" descr="Une image contenant roue, pneu, charrette, invertébré&#10;&#10;Le contenu généré par l’IA peut être incorrect.">
            <a:extLst>
              <a:ext uri="{FF2B5EF4-FFF2-40B4-BE49-F238E27FC236}">
                <a16:creationId xmlns:a16="http://schemas.microsoft.com/office/drawing/2014/main" id="{87687E3E-DEA7-CDB6-AF66-984D3A509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045" y="3205535"/>
            <a:ext cx="2979505" cy="2979505"/>
          </a:xfrm>
          <a:prstGeom prst="rect">
            <a:avLst/>
          </a:prstGeom>
        </p:spPr>
      </p:pic>
      <p:pic>
        <p:nvPicPr>
          <p:cNvPr id="17" name="Image 16" descr="Une image contenant roue, mur, intérieur, chaise&#10;&#10;Le contenu généré par l’IA peut être incorrect.">
            <a:extLst>
              <a:ext uri="{FF2B5EF4-FFF2-40B4-BE49-F238E27FC236}">
                <a16:creationId xmlns:a16="http://schemas.microsoft.com/office/drawing/2014/main" id="{E945E9A7-EE81-69B7-27E9-B51ED0B289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10" y="3205537"/>
            <a:ext cx="3078820" cy="3078820"/>
          </a:xfrm>
          <a:prstGeom prst="rect">
            <a:avLst/>
          </a:prstGeom>
        </p:spPr>
      </p:pic>
      <p:pic>
        <p:nvPicPr>
          <p:cNvPr id="19" name="Image 18" descr="Une image contenant roue, pneu, tricycle, invertébré&#10;&#10;Le contenu généré par l’IA peut être incorrect.">
            <a:extLst>
              <a:ext uri="{FF2B5EF4-FFF2-40B4-BE49-F238E27FC236}">
                <a16:creationId xmlns:a16="http://schemas.microsoft.com/office/drawing/2014/main" id="{6D429681-E2BE-C2B3-47FF-10905EE6B9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35" y="3205535"/>
            <a:ext cx="3078820" cy="3078820"/>
          </a:xfrm>
          <a:prstGeom prst="rect">
            <a:avLst/>
          </a:prstGeom>
        </p:spPr>
      </p:pic>
      <p:pic>
        <p:nvPicPr>
          <p:cNvPr id="21" name="Image 20" descr="Une image contenant vélo, invertébré, roue, pneu&#10;&#10;Le contenu généré par l’IA peut être incorrect.">
            <a:extLst>
              <a:ext uri="{FF2B5EF4-FFF2-40B4-BE49-F238E27FC236}">
                <a16:creationId xmlns:a16="http://schemas.microsoft.com/office/drawing/2014/main" id="{56BCB131-AFA4-E257-13BC-F1E40CE6F5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37"/>
            <a:ext cx="3078820" cy="30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6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rou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A11820CB-851E-1B2D-EA83-51EA14A17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21" y="78766"/>
            <a:ext cx="3250915" cy="3250915"/>
          </a:xfrm>
          <a:prstGeom prst="rect">
            <a:avLst/>
          </a:prstGeom>
        </p:spPr>
      </p:pic>
      <p:pic>
        <p:nvPicPr>
          <p:cNvPr id="5" name="Image 4" descr="Une image contenant balle, invertébré, sol&#10;&#10;Le contenu généré par l’IA peut être incorrect.">
            <a:extLst>
              <a:ext uri="{FF2B5EF4-FFF2-40B4-BE49-F238E27FC236}">
                <a16:creationId xmlns:a16="http://schemas.microsoft.com/office/drawing/2014/main" id="{AB8C605E-55D4-7DB9-4039-EC6B25615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79" y="178084"/>
            <a:ext cx="3250915" cy="3250915"/>
          </a:xfrm>
          <a:prstGeom prst="rect">
            <a:avLst/>
          </a:prstGeom>
        </p:spPr>
      </p:pic>
      <p:pic>
        <p:nvPicPr>
          <p:cNvPr id="7" name="Image 6" descr="Une image contenant roue, pneu, véhicule, jouet&#10;&#10;Le contenu généré par l’IA peut être incorrect.">
            <a:extLst>
              <a:ext uri="{FF2B5EF4-FFF2-40B4-BE49-F238E27FC236}">
                <a16:creationId xmlns:a16="http://schemas.microsoft.com/office/drawing/2014/main" id="{74A435A5-BFCE-3646-4E08-3CC41E05F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468"/>
            <a:ext cx="3250915" cy="3250915"/>
          </a:xfrm>
          <a:prstGeom prst="rect">
            <a:avLst/>
          </a:prstGeom>
        </p:spPr>
      </p:pic>
      <p:pic>
        <p:nvPicPr>
          <p:cNvPr id="9" name="Image 8" descr="Une image contenant roue, insecte, fourmi, vermine&#10;&#10;Le contenu généré par l’IA peut être incorrect.">
            <a:extLst>
              <a:ext uri="{FF2B5EF4-FFF2-40B4-BE49-F238E27FC236}">
                <a16:creationId xmlns:a16="http://schemas.microsoft.com/office/drawing/2014/main" id="{BB3B0699-20EC-CB0B-8FA7-4078C434D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68"/>
            <a:ext cx="3168721" cy="3168721"/>
          </a:xfrm>
          <a:prstGeom prst="rect">
            <a:avLst/>
          </a:prstGeom>
        </p:spPr>
      </p:pic>
      <p:pic>
        <p:nvPicPr>
          <p:cNvPr id="11" name="Image 10" descr="Une image contenant roue, chaise, meubles, intérieur&#10;&#10;Le contenu généré par l’IA peut être incorrect.">
            <a:extLst>
              <a:ext uri="{FF2B5EF4-FFF2-40B4-BE49-F238E27FC236}">
                <a16:creationId xmlns:a16="http://schemas.microsoft.com/office/drawing/2014/main" id="{A5D32B3B-FE67-7958-0183-F104F44D2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44" y="3270605"/>
            <a:ext cx="3323691" cy="3323691"/>
          </a:xfrm>
          <a:prstGeom prst="rect">
            <a:avLst/>
          </a:prstGeom>
        </p:spPr>
      </p:pic>
      <p:pic>
        <p:nvPicPr>
          <p:cNvPr id="13" name="Image 12" descr="Une image contenant invertébré, insecte, roue, table&#10;&#10;Le contenu généré par l’IA peut être incorrect.">
            <a:extLst>
              <a:ext uri="{FF2B5EF4-FFF2-40B4-BE49-F238E27FC236}">
                <a16:creationId xmlns:a16="http://schemas.microsoft.com/office/drawing/2014/main" id="{D260C59F-6339-CC8E-3135-96EF8F947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95" y="3409308"/>
            <a:ext cx="3356224" cy="3356224"/>
          </a:xfrm>
          <a:prstGeom prst="rect">
            <a:avLst/>
          </a:prstGeom>
        </p:spPr>
      </p:pic>
      <p:pic>
        <p:nvPicPr>
          <p:cNvPr id="15" name="Image 14" descr="Une image contenant dessin, dessin humoristique, clipart, croquis&#10;&#10;Le contenu généré par l’IA peut être incorrect.">
            <a:extLst>
              <a:ext uri="{FF2B5EF4-FFF2-40B4-BE49-F238E27FC236}">
                <a16:creationId xmlns:a16="http://schemas.microsoft.com/office/drawing/2014/main" id="{21CC5FAF-5C9B-C172-18DD-DAF212892E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57" y="3306994"/>
            <a:ext cx="3250915" cy="3250915"/>
          </a:xfrm>
          <a:prstGeom prst="rect">
            <a:avLst/>
          </a:prstGeom>
        </p:spPr>
      </p:pic>
      <p:pic>
        <p:nvPicPr>
          <p:cNvPr id="17" name="Image 16" descr="Une image contenant dessin humoristique, roue, clipart, dessin&#10;&#10;Le contenu généré par l’IA peut être incorrect.">
            <a:extLst>
              <a:ext uri="{FF2B5EF4-FFF2-40B4-BE49-F238E27FC236}">
                <a16:creationId xmlns:a16="http://schemas.microsoft.com/office/drawing/2014/main" id="{24B7F176-FB01-CFBE-BA36-FAFC23ED19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2149"/>
            <a:ext cx="3343383" cy="334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2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vertébré, insecte, vermine, fourmi&#10;&#10;Le contenu généré par l’IA peut être incorrect.">
            <a:extLst>
              <a:ext uri="{FF2B5EF4-FFF2-40B4-BE49-F238E27FC236}">
                <a16:creationId xmlns:a16="http://schemas.microsoft.com/office/drawing/2014/main" id="{BAC14BF5-E0EA-77BD-24EC-C1812D2B2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94" y="116012"/>
            <a:ext cx="3926012" cy="3926012"/>
          </a:xfrm>
          <a:prstGeom prst="rect">
            <a:avLst/>
          </a:prstGeom>
        </p:spPr>
      </p:pic>
      <p:pic>
        <p:nvPicPr>
          <p:cNvPr id="5" name="Image 4" descr="Une image contenant dessin humoristique, roue, invertébré, jouet&#10;&#10;Le contenu généré par l’IA peut être incorrect.">
            <a:extLst>
              <a:ext uri="{FF2B5EF4-FFF2-40B4-BE49-F238E27FC236}">
                <a16:creationId xmlns:a16="http://schemas.microsoft.com/office/drawing/2014/main" id="{19169355-DE27-E42D-06CE-381A5AAC5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89" y="256854"/>
            <a:ext cx="3926011" cy="3926011"/>
          </a:xfrm>
          <a:prstGeom prst="rect">
            <a:avLst/>
          </a:prstGeom>
        </p:spPr>
      </p:pic>
      <p:pic>
        <p:nvPicPr>
          <p:cNvPr id="7" name="Image 6" descr="Une image contenant chaise, roue, fauteuil roulant, personne&#10;&#10;Le contenu généré par l’IA peut être incorrect.">
            <a:extLst>
              <a:ext uri="{FF2B5EF4-FFF2-40B4-BE49-F238E27FC236}">
                <a16:creationId xmlns:a16="http://schemas.microsoft.com/office/drawing/2014/main" id="{A65F5B99-CDD0-4EE6-6959-5405B0E07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7" y="256854"/>
            <a:ext cx="3785170" cy="37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575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Lenoir Alain</dc:creator>
  <cp:lastModifiedBy>Lenoir Alain</cp:lastModifiedBy>
  <cp:revision>5</cp:revision>
  <dcterms:created xsi:type="dcterms:W3CDTF">2025-03-12T10:43:13Z</dcterms:created>
  <dcterms:modified xsi:type="dcterms:W3CDTF">2025-03-12T14:26:34Z</dcterms:modified>
</cp:coreProperties>
</file>